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57" r:id="rId4"/>
    <p:sldId id="258" r:id="rId5"/>
    <p:sldId id="267" r:id="rId6"/>
    <p:sldId id="265" r:id="rId7"/>
    <p:sldId id="268" r:id="rId8"/>
    <p:sldId id="269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1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0AAD6-B51C-4E11-9C89-64CC76366B4B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11CFD-8B1E-4693-AC3D-2A3A76FF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9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3124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8623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2190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860CA14-1224-416B-A4AF-E28CC8497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0034" y="4054643"/>
            <a:ext cx="8915400" cy="2262188"/>
          </a:xfrm>
        </p:spPr>
        <p:txBody>
          <a:bodyPr>
            <a:normAutofit fontScale="90000"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/>
                <a:ea typeface="HY헤드라인M"/>
              </a:rPr>
              <a:t/>
            </a:r>
            <a:b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/>
                <a:ea typeface="HY헤드라인M"/>
              </a:rPr>
            </a:b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4400" dirty="0">
                <a:effectLst>
                  <a:outerShdw blurRad="38100" dist="38100" dir="2700000" algn="tl">
                    <a:srgbClr val="C0C0C0"/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첼시</a:t>
            </a:r>
            <a:r>
              <a:rPr lang="en-US" altLang="ko-KR" sz="4400" dirty="0">
                <a:effectLst>
                  <a:outerShdw blurRad="38100" dist="38100" dir="2700000" algn="tl">
                    <a:srgbClr val="C0C0C0"/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 Cafe(soccer cafe)</a:t>
            </a:r>
            <a:br>
              <a:rPr lang="en-US" altLang="ko-KR" sz="4400" dirty="0">
                <a:effectLst>
                  <a:outerShdw blurRad="38100" dist="38100" dir="2700000" algn="tl">
                    <a:srgbClr val="C0C0C0"/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4400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Front</a:t>
            </a:r>
            <a:br>
              <a:rPr lang="en-US" altLang="ko-KR" sz="4400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4400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화면 설계서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ko-KR" altLang="en-US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65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97835" y="1549439"/>
            <a:ext cx="4425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/>
              <a:t>로그인 화면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pPr>
              <a:defRPr/>
            </a:pPr>
            <a:r>
              <a:rPr lang="ko-KR" altLang="en-US" dirty="0" smtClean="0"/>
              <a:t>회원가입 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해야 해당 메인페이지에 들어갈 수 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7" name="타원 9"/>
          <p:cNvSpPr>
            <a:spLocks noChangeAspect="1"/>
          </p:cNvSpPr>
          <p:nvPr/>
        </p:nvSpPr>
        <p:spPr>
          <a:xfrm>
            <a:off x="1364059" y="1478002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1" lang="ko-KR" altLang="en-US" sz="6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타원 9"/>
          <p:cNvSpPr>
            <a:spLocks noChangeAspect="1"/>
          </p:cNvSpPr>
          <p:nvPr/>
        </p:nvSpPr>
        <p:spPr>
          <a:xfrm>
            <a:off x="6264011" y="1620877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1" lang="ko-KR" altLang="en-US" sz="600" b="1" i="0" u="none" strike="noStrike" kern="1200" cap="none" spc="0" normalizeH="0" baseline="0" dirty="0"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타원 7"/>
          <p:cNvSpPr>
            <a:spLocks noChangeAspect="1"/>
          </p:cNvSpPr>
          <p:nvPr/>
        </p:nvSpPr>
        <p:spPr>
          <a:xfrm>
            <a:off x="1292621" y="4595415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1" lang="ko-KR" altLang="en-US" sz="6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97835" y="3230562"/>
            <a:ext cx="4663281" cy="358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67527" y="287426"/>
            <a:ext cx="5411665" cy="3167918"/>
            <a:chOff x="247263" y="421102"/>
            <a:chExt cx="5445638" cy="52518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7263" y="421102"/>
              <a:ext cx="5445638" cy="5251810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416" y="1280018"/>
              <a:ext cx="4729961" cy="3706050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467528" y="3406134"/>
            <a:ext cx="5411665" cy="3167918"/>
            <a:chOff x="247263" y="421102"/>
            <a:chExt cx="5445638" cy="525181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7263" y="421102"/>
              <a:ext cx="5445638" cy="525181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416" y="1280018"/>
              <a:ext cx="4729961" cy="3706050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65" y="3924236"/>
            <a:ext cx="4700453" cy="2235508"/>
          </a:xfrm>
          <a:prstGeom prst="rect">
            <a:avLst/>
          </a:prstGeom>
        </p:spPr>
      </p:pic>
      <p:sp>
        <p:nvSpPr>
          <p:cNvPr id="17" name="타원 7"/>
          <p:cNvSpPr>
            <a:spLocks noChangeAspect="1"/>
          </p:cNvSpPr>
          <p:nvPr/>
        </p:nvSpPr>
        <p:spPr>
          <a:xfrm>
            <a:off x="6265245" y="4452540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1" lang="ko-KR" altLang="en-US" sz="600" b="1" i="0" u="none" strike="noStrike" kern="1200" cap="none" spc="0" normalizeH="0" baseline="0" dirty="0"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97835" y="4346813"/>
            <a:ext cx="50443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/>
              <a:t>회원 가입 화면입니다</a:t>
            </a:r>
            <a:r>
              <a:rPr lang="en-US" altLang="ko-KR" dirty="0" smtClean="0"/>
              <a:t>.</a:t>
            </a:r>
          </a:p>
          <a:p>
            <a:pPr>
              <a:defRPr/>
            </a:pPr>
            <a:r>
              <a:rPr lang="ko-KR" altLang="en-US" dirty="0" smtClean="0"/>
              <a:t>유저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닉네임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</a:t>
            </a:r>
            <a:r>
              <a:rPr lang="en-US" altLang="ko-KR" dirty="0" smtClean="0"/>
              <a:t>, </a:t>
            </a:r>
          </a:p>
          <a:p>
            <a:pPr>
              <a:defRPr/>
            </a:pPr>
            <a:r>
              <a:rPr lang="ko-KR" altLang="en-US" dirty="0" smtClean="0"/>
              <a:t>비밀번호 및 비밀번호 확인을 </a:t>
            </a:r>
            <a:r>
              <a:rPr lang="ko-KR" altLang="en-US" dirty="0" smtClean="0"/>
              <a:t>입력 해야합니다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6816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89476" y="938609"/>
            <a:ext cx="4425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/>
              <a:t>메인 화면입니다</a:t>
            </a:r>
            <a:r>
              <a:rPr lang="en-US" altLang="ko-KR" dirty="0" smtClean="0"/>
              <a:t>.</a:t>
            </a:r>
          </a:p>
          <a:p>
            <a:pPr>
              <a:defRPr/>
            </a:pPr>
            <a:r>
              <a:rPr lang="ko-KR" altLang="en-US" dirty="0" smtClean="0"/>
              <a:t>메뉴에는 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블로그 자유게시판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갤러리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타원 9"/>
          <p:cNvSpPr>
            <a:spLocks noChangeAspect="1"/>
          </p:cNvSpPr>
          <p:nvPr/>
        </p:nvSpPr>
        <p:spPr>
          <a:xfrm>
            <a:off x="1364059" y="1478002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1" lang="ko-KR" altLang="en-US" sz="6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타원 9"/>
          <p:cNvSpPr>
            <a:spLocks noChangeAspect="1"/>
          </p:cNvSpPr>
          <p:nvPr/>
        </p:nvSpPr>
        <p:spPr>
          <a:xfrm>
            <a:off x="6096000" y="1041401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1" lang="ko-KR" altLang="en-US" sz="6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타원 7"/>
          <p:cNvSpPr>
            <a:spLocks noChangeAspect="1"/>
          </p:cNvSpPr>
          <p:nvPr/>
        </p:nvSpPr>
        <p:spPr>
          <a:xfrm>
            <a:off x="1292621" y="4595415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1" lang="ko-KR" altLang="en-US" sz="6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타원 7"/>
          <p:cNvSpPr>
            <a:spLocks noChangeAspect="1"/>
          </p:cNvSpPr>
          <p:nvPr/>
        </p:nvSpPr>
        <p:spPr>
          <a:xfrm>
            <a:off x="6153150" y="3333750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1" lang="ko-KR" altLang="en-US" sz="600" b="1" i="0" u="none" strike="noStrike" kern="1200" cap="none" spc="0" normalizeH="0" baseline="0" dirty="0"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97835" y="3230562"/>
            <a:ext cx="4663281" cy="358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289476" y="3230562"/>
            <a:ext cx="44251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err="1" smtClean="0"/>
              <a:t>로그인을</a:t>
            </a:r>
            <a:r>
              <a:rPr lang="ko-KR" altLang="en-US" dirty="0" smtClean="0"/>
              <a:t> 해서 들어가면 회원 가입 때 만들었던 닉네임이 나오며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옆에는 로그아웃이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로그아웃을 누르면 로그인 페이지로 이동합니다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247263" y="421102"/>
            <a:ext cx="5445638" cy="5251810"/>
            <a:chOff x="247263" y="421102"/>
            <a:chExt cx="5445638" cy="52518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7263" y="421102"/>
              <a:ext cx="5445638" cy="525181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355" y="1274987"/>
              <a:ext cx="4701396" cy="3693828"/>
            </a:xfrm>
            <a:prstGeom prst="rect">
              <a:avLst/>
            </a:prstGeom>
          </p:spPr>
        </p:pic>
      </p:grpSp>
      <p:sp>
        <p:nvSpPr>
          <p:cNvPr id="13" name="타원 7"/>
          <p:cNvSpPr>
            <a:spLocks noChangeAspect="1"/>
          </p:cNvSpPr>
          <p:nvPr/>
        </p:nvSpPr>
        <p:spPr>
          <a:xfrm>
            <a:off x="4442244" y="132883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1" lang="ko-KR" altLang="en-US" sz="6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688460" y="2420579"/>
            <a:ext cx="3819924" cy="1177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번과   번을 누르면 홈페이지가 넘어가지않고 그자리에서 안에 내용만 바뀌게 됩니다</a:t>
            </a:r>
            <a:r>
              <a:rPr lang="en-US" altLang="ko-KR"/>
              <a:t>.</a:t>
            </a:r>
            <a:r>
              <a:rPr lang="ko-KR" altLang="en-US"/>
              <a:t> 바로 그자리에서 편하게 어떤 정보들이 있는지 확인이 가능합니다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8660" y="3429000"/>
            <a:ext cx="5753902" cy="31214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8660" y="298875"/>
            <a:ext cx="5753902" cy="3025715"/>
          </a:xfrm>
          <a:prstGeom prst="rect">
            <a:avLst/>
          </a:prstGeom>
        </p:spPr>
      </p:pic>
      <p:sp>
        <p:nvSpPr>
          <p:cNvPr id="7" name="타원 9"/>
          <p:cNvSpPr>
            <a:spLocks noChangeAspect="1"/>
          </p:cNvSpPr>
          <p:nvPr/>
        </p:nvSpPr>
        <p:spPr>
          <a:xfrm>
            <a:off x="3584174" y="2033626"/>
            <a:ext cx="142875" cy="142875"/>
          </a:xfrm>
          <a:prstGeom prst="ellipse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</a:ln>
        </p:spPr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Arial"/>
                <a:ea typeface="한컴 윤고딕 230"/>
                <a:cs typeface="Arial"/>
              </a:rPr>
              <a:t>1</a:t>
            </a:r>
            <a:endParaRPr kumimoji="1" lang="ko-KR" altLang="en-US" sz="600" b="1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9" name="타원 7"/>
          <p:cNvSpPr>
            <a:spLocks noChangeAspect="1"/>
          </p:cNvSpPr>
          <p:nvPr/>
        </p:nvSpPr>
        <p:spPr>
          <a:xfrm>
            <a:off x="3727049" y="5170884"/>
            <a:ext cx="142875" cy="142875"/>
          </a:xfrm>
          <a:prstGeom prst="ellipse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</a:ln>
        </p:spPr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Arial"/>
                <a:ea typeface="한컴 윤고딕 230"/>
                <a:cs typeface="Arial"/>
              </a:rPr>
              <a:t>2</a:t>
            </a:r>
            <a:endParaRPr kumimoji="1" lang="ko-KR" altLang="en-US" sz="600" b="1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1" name="타원 9"/>
          <p:cNvSpPr>
            <a:spLocks noChangeAspect="1"/>
          </p:cNvSpPr>
          <p:nvPr/>
        </p:nvSpPr>
        <p:spPr>
          <a:xfrm>
            <a:off x="7617022" y="2543214"/>
            <a:ext cx="142875" cy="142875"/>
          </a:xfrm>
          <a:prstGeom prst="ellipse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</a:ln>
        </p:spPr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Arial"/>
                <a:ea typeface="한컴 윤고딕 230"/>
                <a:cs typeface="Arial"/>
              </a:rPr>
              <a:t>1</a:t>
            </a:r>
            <a:endParaRPr kumimoji="1" lang="ko-KR" altLang="en-US" sz="600" b="1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3" name="타원 7"/>
          <p:cNvSpPr>
            <a:spLocks noChangeAspect="1"/>
          </p:cNvSpPr>
          <p:nvPr/>
        </p:nvSpPr>
        <p:spPr>
          <a:xfrm>
            <a:off x="8216499" y="2543214"/>
            <a:ext cx="142875" cy="142875"/>
          </a:xfrm>
          <a:prstGeom prst="ellipse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</a:ln>
        </p:spPr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Arial"/>
                <a:ea typeface="한컴 윤고딕 230"/>
                <a:cs typeface="Arial"/>
              </a:rPr>
              <a:t>2</a:t>
            </a:r>
            <a:endParaRPr kumimoji="1" lang="ko-KR" altLang="en-US" sz="600" b="1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Arial"/>
              <a:ea typeface="한컴 윤고딕 230"/>
              <a:cs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97835" y="2486461"/>
            <a:ext cx="4425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/>
              <a:t>블로그 화면입니다</a:t>
            </a:r>
            <a:r>
              <a:rPr lang="en-US" altLang="ko-KR" dirty="0" smtClean="0"/>
              <a:t>.</a:t>
            </a:r>
          </a:p>
          <a:p>
            <a:pPr>
              <a:defRPr/>
            </a:pPr>
            <a:r>
              <a:rPr lang="ko-KR" altLang="en-US" dirty="0" smtClean="0"/>
              <a:t>블로그 화면에서는 유저들이 올린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블로그들을 볼 수가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타원 9"/>
          <p:cNvSpPr>
            <a:spLocks noChangeAspect="1"/>
          </p:cNvSpPr>
          <p:nvPr/>
        </p:nvSpPr>
        <p:spPr>
          <a:xfrm>
            <a:off x="1364059" y="1478002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1" lang="ko-KR" altLang="en-US" sz="6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타원 9"/>
          <p:cNvSpPr>
            <a:spLocks noChangeAspect="1"/>
          </p:cNvSpPr>
          <p:nvPr/>
        </p:nvSpPr>
        <p:spPr>
          <a:xfrm>
            <a:off x="6354960" y="2559650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1" lang="ko-KR" altLang="en-US" sz="6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타원 7"/>
          <p:cNvSpPr>
            <a:spLocks noChangeAspect="1"/>
          </p:cNvSpPr>
          <p:nvPr/>
        </p:nvSpPr>
        <p:spPr>
          <a:xfrm>
            <a:off x="1292621" y="4595415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1" lang="ko-KR" altLang="en-US" sz="6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97835" y="3230562"/>
            <a:ext cx="4663281" cy="358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7263" y="421102"/>
            <a:ext cx="5445638" cy="52518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55" y="1274987"/>
            <a:ext cx="4701396" cy="3693828"/>
          </a:xfrm>
          <a:prstGeom prst="rect">
            <a:avLst/>
          </a:prstGeom>
        </p:spPr>
      </p:pic>
      <p:sp>
        <p:nvSpPr>
          <p:cNvPr id="13" name="타원 7"/>
          <p:cNvSpPr>
            <a:spLocks noChangeAspect="1"/>
          </p:cNvSpPr>
          <p:nvPr/>
        </p:nvSpPr>
        <p:spPr>
          <a:xfrm>
            <a:off x="4442244" y="1328836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1" lang="ko-KR" altLang="en-US" sz="6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56" y="1274987"/>
            <a:ext cx="4701396" cy="369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9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723" y="2317749"/>
            <a:ext cx="45813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/>
              <a:t>블로그 화면에서 밑으로 내려보면 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   번과 같은 화면을 볼 수 있습니다</a:t>
            </a:r>
            <a:r>
              <a:rPr lang="en-US" altLang="ko-KR" dirty="0" smtClean="0"/>
              <a:t>.</a:t>
            </a:r>
          </a:p>
          <a:p>
            <a:pPr>
              <a:defRPr/>
            </a:pPr>
            <a:r>
              <a:rPr lang="ko-KR" altLang="en-US" dirty="0" smtClean="0"/>
              <a:t>사진에 </a:t>
            </a:r>
            <a:r>
              <a:rPr lang="ko-KR" altLang="en-US" dirty="0"/>
              <a:t>마우스를 올려 놓을 경우</a:t>
            </a:r>
            <a:r>
              <a:rPr lang="en-US" altLang="ko-KR" dirty="0"/>
              <a:t>,</a:t>
            </a:r>
            <a:r>
              <a:rPr lang="ko-KR" altLang="en-US" dirty="0"/>
              <a:t> 이와 같이 이 사진이 누구며</a:t>
            </a:r>
            <a:r>
              <a:rPr lang="en-US" altLang="ko-KR" dirty="0"/>
              <a:t>,</a:t>
            </a:r>
            <a:r>
              <a:rPr lang="ko-KR" altLang="en-US" dirty="0"/>
              <a:t> 이름은 무엇이며</a:t>
            </a:r>
            <a:r>
              <a:rPr lang="en-US" altLang="ko-KR" dirty="0"/>
              <a:t>,</a:t>
            </a:r>
            <a:r>
              <a:rPr lang="ko-KR" altLang="en-US" dirty="0"/>
              <a:t> 하는 역할이 무엇인지 보여준다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2421" y="537759"/>
            <a:ext cx="7268303" cy="5782482"/>
          </a:xfrm>
          <a:prstGeom prst="rect">
            <a:avLst/>
          </a:prstGeom>
        </p:spPr>
      </p:pic>
      <p:sp>
        <p:nvSpPr>
          <p:cNvPr id="7" name="타원 9"/>
          <p:cNvSpPr>
            <a:spLocks noChangeAspect="1"/>
          </p:cNvSpPr>
          <p:nvPr/>
        </p:nvSpPr>
        <p:spPr>
          <a:xfrm>
            <a:off x="837801" y="2870933"/>
            <a:ext cx="142875" cy="142875"/>
          </a:xfrm>
          <a:prstGeom prst="ellipse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</a:ln>
        </p:spPr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Arial"/>
                <a:ea typeface="한컴 윤고딕 230"/>
                <a:cs typeface="Arial"/>
              </a:rPr>
              <a:t>1</a:t>
            </a:r>
            <a:endParaRPr kumimoji="1" lang="ko-KR" altLang="en-US" sz="600" b="1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9" name="타원 9"/>
          <p:cNvSpPr>
            <a:spLocks noChangeAspect="1"/>
          </p:cNvSpPr>
          <p:nvPr/>
        </p:nvSpPr>
        <p:spPr>
          <a:xfrm>
            <a:off x="7486986" y="2695663"/>
            <a:ext cx="142875" cy="142875"/>
          </a:xfrm>
          <a:prstGeom prst="ellipse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</a:ln>
        </p:spPr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 dirty="0">
                <a:solidFill>
                  <a:srgbClr val="FFFFFF"/>
                </a:solidFill>
                <a:effectLst/>
                <a:uLnTx/>
                <a:uFillTx/>
                <a:latin typeface="Arial"/>
                <a:ea typeface="한컴 윤고딕 230"/>
                <a:cs typeface="Arial"/>
              </a:rPr>
              <a:t>1</a:t>
            </a:r>
            <a:endParaRPr kumimoji="1" lang="ko-KR" altLang="en-US" sz="600" b="1" i="0" u="none" strike="noStrike" kern="1200" cap="none" spc="0" normalizeH="0" baseline="0" dirty="0">
              <a:solidFill>
                <a:srgbClr val="FFFFFF"/>
              </a:solidFill>
              <a:effectLst/>
              <a:uLnTx/>
              <a:uFillTx/>
              <a:latin typeface="Arial"/>
              <a:ea typeface="한컴 윤고딕 230"/>
              <a:cs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18944" y="1267681"/>
            <a:ext cx="45711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/>
              <a:t>자유 게시판 화면입니다</a:t>
            </a:r>
            <a:r>
              <a:rPr lang="en-US" altLang="ko-KR" dirty="0" smtClean="0"/>
              <a:t>.</a:t>
            </a:r>
          </a:p>
          <a:p>
            <a:pPr>
              <a:defRPr/>
            </a:pPr>
            <a:r>
              <a:rPr lang="ko-KR" altLang="en-US" dirty="0" smtClean="0"/>
              <a:t>유저들이 올린 게시물을 볼 수 있으며</a:t>
            </a:r>
            <a:r>
              <a:rPr lang="en-US" altLang="ko-KR" dirty="0" smtClean="0"/>
              <a:t>, </a:t>
            </a:r>
          </a:p>
          <a:p>
            <a:pPr>
              <a:defRPr/>
            </a:pPr>
            <a:r>
              <a:rPr lang="ko-KR" altLang="en-US" dirty="0" smtClean="0"/>
              <a:t>글을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내용을 통해 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검색 할 수 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그리고 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처리가 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되어있어 보기에도 편리 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타원 9"/>
          <p:cNvSpPr>
            <a:spLocks noChangeAspect="1"/>
          </p:cNvSpPr>
          <p:nvPr/>
        </p:nvSpPr>
        <p:spPr>
          <a:xfrm>
            <a:off x="6276069" y="1420883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1" lang="ko-KR" altLang="en-US" sz="600" b="1" i="0" u="none" strike="noStrike" kern="1200" cap="none" spc="0" normalizeH="0" baseline="0" dirty="0"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97835" y="3230562"/>
            <a:ext cx="4663281" cy="358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타원 7"/>
          <p:cNvSpPr>
            <a:spLocks noChangeAspect="1"/>
          </p:cNvSpPr>
          <p:nvPr/>
        </p:nvSpPr>
        <p:spPr>
          <a:xfrm>
            <a:off x="6347506" y="3865180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1" lang="ko-KR" altLang="en-US" sz="6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66983" y="3589020"/>
            <a:ext cx="5562881" cy="3025715"/>
            <a:chOff x="778660" y="298875"/>
            <a:chExt cx="5753902" cy="302571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78660" y="298875"/>
              <a:ext cx="5753902" cy="302571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724" y="717910"/>
              <a:ext cx="5458197" cy="2291652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41" y="609050"/>
            <a:ext cx="5344271" cy="280074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497835" y="3778916"/>
            <a:ext cx="44922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/>
              <a:t>글 등록 화면 입니다</a:t>
            </a:r>
            <a:r>
              <a:rPr lang="en-US" altLang="ko-KR" dirty="0" smtClean="0"/>
              <a:t>. </a:t>
            </a:r>
          </a:p>
          <a:p>
            <a:pPr>
              <a:defRPr/>
            </a:pPr>
            <a:r>
              <a:rPr lang="ko-KR" altLang="en-US" dirty="0" smtClean="0"/>
              <a:t>작성자에는 로그인한 아이디가 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자동적으로 들어가며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, </a:t>
            </a:r>
          </a:p>
          <a:p>
            <a:pPr>
              <a:defRPr/>
            </a:pPr>
            <a:r>
              <a:rPr lang="ko-KR" altLang="en-US" dirty="0" smtClean="0"/>
              <a:t>이미지를 등록할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44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617022" y="1222749"/>
            <a:ext cx="38199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/>
              <a:t>글 읽기 화면 입니다</a:t>
            </a:r>
            <a:r>
              <a:rPr lang="en-US" altLang="ko-KR" dirty="0" smtClean="0"/>
              <a:t>. </a:t>
            </a:r>
          </a:p>
          <a:p>
            <a:pPr>
              <a:defRPr/>
            </a:pPr>
            <a:r>
              <a:rPr lang="ko-KR" altLang="en-US" dirty="0" smtClean="0"/>
              <a:t>해당 글에 들어가면</a:t>
            </a:r>
            <a:r>
              <a:rPr lang="en-US" altLang="ko-KR" dirty="0"/>
              <a:t> </a:t>
            </a:r>
            <a:r>
              <a:rPr lang="ko-KR" altLang="en-US" dirty="0" smtClean="0"/>
              <a:t>글 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작성자 및 이미지를 자세하게 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확인할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타원 9"/>
          <p:cNvSpPr>
            <a:spLocks noChangeAspect="1"/>
          </p:cNvSpPr>
          <p:nvPr/>
        </p:nvSpPr>
        <p:spPr>
          <a:xfrm>
            <a:off x="3584174" y="2033626"/>
            <a:ext cx="142875" cy="142875"/>
          </a:xfrm>
          <a:prstGeom prst="ellipse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</a:ln>
        </p:spPr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Arial"/>
                <a:ea typeface="한컴 윤고딕 230"/>
                <a:cs typeface="Arial"/>
              </a:rPr>
              <a:t>1</a:t>
            </a:r>
            <a:endParaRPr kumimoji="1" lang="ko-KR" altLang="en-US" sz="600" b="1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1" name="타원 9"/>
          <p:cNvSpPr>
            <a:spLocks noChangeAspect="1"/>
          </p:cNvSpPr>
          <p:nvPr/>
        </p:nvSpPr>
        <p:spPr>
          <a:xfrm>
            <a:off x="7387943" y="1309636"/>
            <a:ext cx="142875" cy="142875"/>
          </a:xfrm>
          <a:prstGeom prst="ellipse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</a:ln>
        </p:spPr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 dirty="0">
                <a:solidFill>
                  <a:srgbClr val="FFFFFF"/>
                </a:solidFill>
                <a:effectLst/>
                <a:uLnTx/>
                <a:uFillTx/>
                <a:latin typeface="Arial"/>
                <a:ea typeface="한컴 윤고딕 230"/>
                <a:cs typeface="Arial"/>
              </a:rPr>
              <a:t>1</a:t>
            </a:r>
            <a:endParaRPr kumimoji="1" lang="ko-KR" altLang="en-US" sz="600" b="1" i="0" u="none" strike="noStrike" kern="1200" cap="none" spc="0" normalizeH="0" baseline="0" dirty="0">
              <a:solidFill>
                <a:srgbClr val="FFFFFF"/>
              </a:solidFill>
              <a:effectLst/>
              <a:uLnTx/>
              <a:uFillTx/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3" name="타원 7"/>
          <p:cNvSpPr>
            <a:spLocks noChangeAspect="1"/>
          </p:cNvSpPr>
          <p:nvPr/>
        </p:nvSpPr>
        <p:spPr>
          <a:xfrm>
            <a:off x="7387942" y="3992918"/>
            <a:ext cx="142875" cy="142875"/>
          </a:xfrm>
          <a:prstGeom prst="ellipse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</a:ln>
        </p:spPr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 dirty="0">
                <a:solidFill>
                  <a:srgbClr val="FFFFFF"/>
                </a:solidFill>
                <a:effectLst/>
                <a:uLnTx/>
                <a:uFillTx/>
                <a:latin typeface="Arial"/>
                <a:ea typeface="한컴 윤고딕 230"/>
                <a:cs typeface="Arial"/>
              </a:rPr>
              <a:t>2</a:t>
            </a:r>
            <a:endParaRPr kumimoji="1" lang="ko-KR" altLang="en-US" sz="600" b="1" i="0" u="none" strike="noStrike" kern="1200" cap="none" spc="0" normalizeH="0" baseline="0" dirty="0">
              <a:solidFill>
                <a:srgbClr val="FFFFFF"/>
              </a:solidFill>
              <a:effectLst/>
              <a:uLnTx/>
              <a:uFillTx/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17022" y="3819259"/>
            <a:ext cx="40631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/>
              <a:t>글 수정 화면입니다</a:t>
            </a:r>
            <a:r>
              <a:rPr lang="en-US" altLang="ko-KR" dirty="0" smtClean="0"/>
              <a:t>.</a:t>
            </a:r>
          </a:p>
          <a:p>
            <a:pPr>
              <a:defRPr/>
            </a:pPr>
            <a:r>
              <a:rPr lang="ko-KR" altLang="en-US" dirty="0" smtClean="0"/>
              <a:t>로그인 되어있는 아이디와 글 작성자와 같아야 수정을 할 수 있으며</a:t>
            </a:r>
            <a:r>
              <a:rPr lang="en-US" altLang="ko-KR" dirty="0" smtClean="0"/>
              <a:t>,</a:t>
            </a:r>
          </a:p>
          <a:p>
            <a:pPr>
              <a:defRPr/>
            </a:pP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이미지를 수정할 수 있으며</a:t>
            </a:r>
            <a:r>
              <a:rPr lang="en-US" altLang="ko-KR" dirty="0" smtClean="0"/>
              <a:t>,</a:t>
            </a:r>
          </a:p>
          <a:p>
            <a:pPr>
              <a:defRPr/>
            </a:pPr>
            <a:r>
              <a:rPr lang="ko-KR" altLang="en-US" dirty="0" smtClean="0"/>
              <a:t>삭제 또한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6" name="타원 9"/>
          <p:cNvSpPr>
            <a:spLocks noChangeAspect="1"/>
          </p:cNvSpPr>
          <p:nvPr/>
        </p:nvSpPr>
        <p:spPr>
          <a:xfrm>
            <a:off x="704817" y="717910"/>
            <a:ext cx="142875" cy="142875"/>
          </a:xfrm>
          <a:prstGeom prst="ellipse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</a:ln>
        </p:spPr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 dirty="0">
                <a:solidFill>
                  <a:srgbClr val="FFFFFF"/>
                </a:solidFill>
                <a:effectLst/>
                <a:uLnTx/>
                <a:uFillTx/>
                <a:latin typeface="Arial"/>
                <a:ea typeface="한컴 윤고딕 230"/>
                <a:cs typeface="Arial"/>
              </a:rPr>
              <a:t>1</a:t>
            </a:r>
            <a:endParaRPr kumimoji="1" lang="ko-KR" altLang="en-US" sz="600" b="1" i="0" u="none" strike="noStrike" kern="1200" cap="none" spc="0" normalizeH="0" baseline="0" dirty="0">
              <a:solidFill>
                <a:srgbClr val="FFFFFF"/>
              </a:solidFill>
              <a:effectLst/>
              <a:uLnTx/>
              <a:uFillTx/>
              <a:latin typeface="Arial"/>
              <a:ea typeface="한컴 윤고딕 230"/>
              <a:cs typeface="한컴 윤고딕 23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78660" y="298875"/>
            <a:ext cx="5753902" cy="3025715"/>
            <a:chOff x="778660" y="298875"/>
            <a:chExt cx="5753902" cy="3025715"/>
          </a:xfrm>
        </p:grpSpPr>
        <p:grpSp>
          <p:nvGrpSpPr>
            <p:cNvPr id="3" name="그룹 2"/>
            <p:cNvGrpSpPr/>
            <p:nvPr/>
          </p:nvGrpSpPr>
          <p:grpSpPr>
            <a:xfrm>
              <a:off x="778660" y="298875"/>
              <a:ext cx="5753902" cy="3025715"/>
              <a:chOff x="778660" y="298875"/>
              <a:chExt cx="5753902" cy="302571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778660" y="298875"/>
                <a:ext cx="5753902" cy="3025715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724" y="717910"/>
                <a:ext cx="5458197" cy="2291652"/>
              </a:xfrm>
              <a:prstGeom prst="rect">
                <a:avLst/>
              </a:prstGeom>
            </p:spPr>
          </p:pic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724" y="721183"/>
              <a:ext cx="5458197" cy="2288379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78660" y="3429000"/>
            <a:ext cx="5753902" cy="3121422"/>
            <a:chOff x="778660" y="3429000"/>
            <a:chExt cx="5753902" cy="312142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78660" y="3429000"/>
              <a:ext cx="5753902" cy="312142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0067" y="3819259"/>
              <a:ext cx="5424854" cy="2478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80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3073" y="0"/>
            <a:ext cx="6516009" cy="36149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0284" y="3429000"/>
            <a:ext cx="6001588" cy="3067677"/>
          </a:xfrm>
          <a:prstGeom prst="rect">
            <a:avLst/>
          </a:prstGeom>
        </p:spPr>
      </p:pic>
      <p:sp>
        <p:nvSpPr>
          <p:cNvPr id="6" name="타원 9"/>
          <p:cNvSpPr>
            <a:spLocks noChangeAspect="1"/>
          </p:cNvSpPr>
          <p:nvPr/>
        </p:nvSpPr>
        <p:spPr>
          <a:xfrm>
            <a:off x="773073" y="590985"/>
            <a:ext cx="142875" cy="142875"/>
          </a:xfrm>
          <a:prstGeom prst="ellipse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</a:ln>
        </p:spPr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Arial"/>
                <a:ea typeface="한컴 윤고딕 230"/>
                <a:cs typeface="Arial"/>
              </a:rPr>
              <a:t>1</a:t>
            </a:r>
            <a:endParaRPr kumimoji="1" lang="ko-KR" altLang="en-US" sz="600" b="1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7" name="타원 9"/>
          <p:cNvSpPr>
            <a:spLocks noChangeAspect="1"/>
          </p:cNvSpPr>
          <p:nvPr/>
        </p:nvSpPr>
        <p:spPr>
          <a:xfrm>
            <a:off x="7910474" y="921979"/>
            <a:ext cx="142875" cy="142875"/>
          </a:xfrm>
          <a:prstGeom prst="ellipse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</a:ln>
        </p:spPr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Arial"/>
                <a:ea typeface="한컴 윤고딕 230"/>
                <a:cs typeface="Arial"/>
              </a:rPr>
              <a:t>1</a:t>
            </a:r>
            <a:endParaRPr kumimoji="1" lang="ko-KR" altLang="en-US" sz="600" b="1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8" name="타원 7"/>
          <p:cNvSpPr>
            <a:spLocks noChangeAspect="1"/>
          </p:cNvSpPr>
          <p:nvPr/>
        </p:nvSpPr>
        <p:spPr>
          <a:xfrm>
            <a:off x="844510" y="4173675"/>
            <a:ext cx="142875" cy="142875"/>
          </a:xfrm>
          <a:prstGeom prst="ellipse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</a:ln>
        </p:spPr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Arial"/>
                <a:ea typeface="한컴 윤고딕 230"/>
                <a:cs typeface="Arial"/>
              </a:rPr>
              <a:t>2</a:t>
            </a:r>
            <a:endParaRPr kumimoji="1" lang="ko-KR" altLang="en-US" sz="600" b="1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9" name="타원 7"/>
          <p:cNvSpPr>
            <a:spLocks noChangeAspect="1"/>
          </p:cNvSpPr>
          <p:nvPr/>
        </p:nvSpPr>
        <p:spPr>
          <a:xfrm>
            <a:off x="7910474" y="4245113"/>
            <a:ext cx="142875" cy="142875"/>
          </a:xfrm>
          <a:prstGeom prst="ellipse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</a:ln>
        </p:spPr>
        <p:txBody>
          <a:bodyPr lIns="0" tIns="36000" rIns="0" bIns="36000"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600" b="1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Arial"/>
                <a:ea typeface="한컴 윤고딕 230"/>
                <a:cs typeface="Arial"/>
              </a:rPr>
              <a:t>2</a:t>
            </a:r>
            <a:endParaRPr kumimoji="1" lang="ko-KR" altLang="en-US" sz="600" b="1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89515" y="884282"/>
            <a:ext cx="36710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/>
              <a:t>갤러리 화면입니다</a:t>
            </a:r>
            <a:r>
              <a:rPr lang="en-US" altLang="ko-KR" dirty="0" smtClean="0"/>
              <a:t>.</a:t>
            </a:r>
          </a:p>
          <a:p>
            <a:pPr>
              <a:defRPr/>
            </a:pPr>
            <a:r>
              <a:rPr lang="ko-KR" altLang="en-US" dirty="0" smtClean="0"/>
              <a:t>보는것과 같이 팀 선수들의 사진들을 확인할 수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8283774" y="4054077"/>
            <a:ext cx="34825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/>
              <a:t>갤러리</a:t>
            </a:r>
            <a:r>
              <a:rPr lang="ko-KR" altLang="en-US" dirty="0" smtClean="0"/>
              <a:t>에 </a:t>
            </a:r>
            <a:r>
              <a:rPr lang="ko-KR" altLang="en-US" dirty="0"/>
              <a:t>있는 사진들을 </a:t>
            </a:r>
            <a:r>
              <a:rPr lang="ko-KR" altLang="en-US" dirty="0" smtClean="0"/>
              <a:t>클릭했을 때 </a:t>
            </a:r>
            <a:r>
              <a:rPr lang="ko-KR" altLang="en-US" dirty="0"/>
              <a:t>클릭한 사진이 확대 되어 </a:t>
            </a:r>
            <a:r>
              <a:rPr lang="ko-KR" altLang="en-US" dirty="0" smtClean="0"/>
              <a:t>나옵니다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그리고 다음 사진을 보고 싶으면 </a:t>
            </a:r>
            <a:r>
              <a:rPr lang="en-US" altLang="ko-KR" dirty="0"/>
              <a:t>&gt;&gt;</a:t>
            </a:r>
            <a:r>
              <a:rPr lang="ko-KR" altLang="en-US" dirty="0"/>
              <a:t>를 클릭하면 다음 사진으로 바로 넘어 </a:t>
            </a:r>
            <a:r>
              <a:rPr lang="ko-KR" altLang="en-US"/>
              <a:t>갈 </a:t>
            </a:r>
            <a:r>
              <a:rPr lang="ko-KR" altLang="en-US" smtClean="0"/>
              <a:t>수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691" y="662422"/>
            <a:ext cx="5714771" cy="25293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691" y="3971011"/>
            <a:ext cx="5714771" cy="2179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줄기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182</TotalTime>
  <Words>306</Words>
  <Application>Microsoft Office PowerPoint</Application>
  <PresentationFormat>와이드스크린</PresentationFormat>
  <Paragraphs>69</Paragraphs>
  <Slides>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HY중고딕</vt:lpstr>
      <vt:lpstr>HY헤드라인M</vt:lpstr>
      <vt:lpstr>맑은 고딕</vt:lpstr>
      <vt:lpstr>한컴 윤고딕 230</vt:lpstr>
      <vt:lpstr>휴먼매직체</vt:lpstr>
      <vt:lpstr>Arial</vt:lpstr>
      <vt:lpstr>Century Gothic</vt:lpstr>
      <vt:lpstr>Verdana</vt:lpstr>
      <vt:lpstr>Wingdings 3</vt:lpstr>
      <vt:lpstr>줄기</vt:lpstr>
      <vt:lpstr>  첼시 Cafe(soccer cafe) Front 화면 설계서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첼시 Cafe(soccer cafe) Front 화면 설계서 </dc:title>
  <dc:creator>신 동완</dc:creator>
  <cp:lastModifiedBy>user</cp:lastModifiedBy>
  <cp:revision>59</cp:revision>
  <dcterms:created xsi:type="dcterms:W3CDTF">2020-06-27T08:15:40Z</dcterms:created>
  <dcterms:modified xsi:type="dcterms:W3CDTF">2020-12-14T02:59:10Z</dcterms:modified>
</cp:coreProperties>
</file>